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Uma imagem contendo Ícone&#10;&#10;Descrição gerada automaticamente">
            <a:extLst>
              <a:ext uri="{FF2B5EF4-FFF2-40B4-BE49-F238E27FC236}">
                <a16:creationId xmlns:a16="http://schemas.microsoft.com/office/drawing/2014/main" id="{E4BA3A8E-1C67-917B-1921-A0A870FD71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19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5EF80C-4520-624A-E74E-8433789BD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CEEFA07-D86F-DA7A-3A72-B33249591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2200E4-2659-1870-5832-88E856FA3F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E2291E-E9C5-4093-8C25-E161EB6C0FCA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F46E2B-993B-1DFA-B5BF-02EBD1FAC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2E0DB4-19F7-EBD8-E1C6-5ED689188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F1CCFB-ACCF-444F-84DC-C73657BCE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588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5F0B3D7-3170-CB1F-BB3A-FD047864A8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2C33CBF-D94C-7A3F-F209-F6C6F33C5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CEC98C-C07F-E12A-60F4-FCC9B8DE7E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E2291E-E9C5-4093-8C25-E161EB6C0FCA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BBC1E7-C826-A440-AD23-ACF69BEF7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7DD49A-A9BD-861C-9AA8-6211A3A21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F1CCFB-ACCF-444F-84DC-C73657BCE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09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Uma imagem contendo Diagrama&#10;&#10;Descrição gerada automaticamente">
            <a:extLst>
              <a:ext uri="{FF2B5EF4-FFF2-40B4-BE49-F238E27FC236}">
                <a16:creationId xmlns:a16="http://schemas.microsoft.com/office/drawing/2014/main" id="{6EF55129-9D0A-3B62-F061-E868A7EEA0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95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Gráfico de pizza&#10;&#10;Descrição gerada automaticamente com confiança baixa">
            <a:extLst>
              <a:ext uri="{FF2B5EF4-FFF2-40B4-BE49-F238E27FC236}">
                <a16:creationId xmlns:a16="http://schemas.microsoft.com/office/drawing/2014/main" id="{E5488478-5DC4-3608-CBFC-2C2B92BCA9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96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Uma imagem contendo Diagrama&#10;&#10;Descrição gerada automaticamente">
            <a:extLst>
              <a:ext uri="{FF2B5EF4-FFF2-40B4-BE49-F238E27FC236}">
                <a16:creationId xmlns:a16="http://schemas.microsoft.com/office/drawing/2014/main" id="{CD2411F0-D4E5-178E-28A8-04987A76A4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63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E26F3D1-2A24-A56E-A6B5-3BC086E21E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6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99607CA2-CB64-9889-DA1E-0F39231A1F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30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511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F9028F-EA30-121D-AB14-696C0D958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CD8E86-A603-C266-1820-8B1701DA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3705990-6758-C585-45B8-85346C129A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455524-AAF5-90CD-B7BD-8EB1665697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E2291E-E9C5-4093-8C25-E161EB6C0FCA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418EECA-DD3C-58A2-11FF-5D81AEE4E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5161B4E-3A10-4A91-A8EB-07A6AD3B3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F1CCFB-ACCF-444F-84DC-C73657BCE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672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763F72-A189-C28B-DF01-D384887E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AD6F863-25D9-74BF-343E-A56025DE04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30A059F-BDCB-F906-4E5E-157E0734F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12C16D-A9AB-91A7-3893-17BBE6701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E2291E-E9C5-4093-8C25-E161EB6C0FCA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0EF8BE-FF8B-10FA-B7D0-EF3BB2685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F6D1AB7-8F70-FEBD-3687-2287D7EBD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F1CCFB-ACCF-444F-84DC-C73657BCE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375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28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áfico 4">
            <a:extLst>
              <a:ext uri="{FF2B5EF4-FFF2-40B4-BE49-F238E27FC236}">
                <a16:creationId xmlns:a16="http://schemas.microsoft.com/office/drawing/2014/main" id="{AFEA42B5-0204-7771-E718-0EB945EC97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86562" y="4756727"/>
            <a:ext cx="2107872" cy="1011093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427EECD-9C6E-75FC-8969-42AA8DD9D451}"/>
              </a:ext>
            </a:extLst>
          </p:cNvPr>
          <p:cNvSpPr txBox="1"/>
          <p:nvPr/>
        </p:nvSpPr>
        <p:spPr>
          <a:xfrm>
            <a:off x="960582" y="1302327"/>
            <a:ext cx="53755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chemeClr val="bg1"/>
                </a:solidFill>
                <a:latin typeface="Dosis" pitchFamily="2" charset="0"/>
              </a:rPr>
              <a:t>Aplicar o título</a:t>
            </a:r>
          </a:p>
        </p:txBody>
      </p:sp>
    </p:spTree>
    <p:extLst>
      <p:ext uri="{BB962C8B-B14F-4D97-AF65-F5344CB8AC3E}">
        <p14:creationId xmlns:p14="http://schemas.microsoft.com/office/powerpoint/2010/main" val="3510026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áfico 4">
            <a:extLst>
              <a:ext uri="{FF2B5EF4-FFF2-40B4-BE49-F238E27FC236}">
                <a16:creationId xmlns:a16="http://schemas.microsoft.com/office/drawing/2014/main" id="{0553CB57-CAF5-4E2E-3E34-0BC15FB2B5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91327" y="5694631"/>
            <a:ext cx="2852532" cy="55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58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2FDE67C0-2F24-88B6-EA21-A9EF577F7D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86562" y="4756727"/>
            <a:ext cx="2107872" cy="1011093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58E2C22-3442-66C3-DE7D-D3CEDD10E50F}"/>
              </a:ext>
            </a:extLst>
          </p:cNvPr>
          <p:cNvSpPr txBox="1"/>
          <p:nvPr/>
        </p:nvSpPr>
        <p:spPr>
          <a:xfrm>
            <a:off x="960582" y="1302327"/>
            <a:ext cx="53755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chemeClr val="bg1"/>
                </a:solidFill>
                <a:latin typeface="Dosis" pitchFamily="2" charset="0"/>
              </a:rPr>
              <a:t>Aplicar o título</a:t>
            </a:r>
          </a:p>
        </p:txBody>
      </p:sp>
    </p:spTree>
    <p:extLst>
      <p:ext uri="{BB962C8B-B14F-4D97-AF65-F5344CB8AC3E}">
        <p14:creationId xmlns:p14="http://schemas.microsoft.com/office/powerpoint/2010/main" val="79585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2">
            <a:extLst>
              <a:ext uri="{FF2B5EF4-FFF2-40B4-BE49-F238E27FC236}">
                <a16:creationId xmlns:a16="http://schemas.microsoft.com/office/drawing/2014/main" id="{41F49FF4-FD94-EE01-CEF2-9B63F36A42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91327" y="5694631"/>
            <a:ext cx="2852532" cy="55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20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E2422BDD-4134-8063-6917-65F0EC74D5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86562" y="4756727"/>
            <a:ext cx="2107872" cy="1011093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533E08A-1AA3-A214-C206-21A80451A10A}"/>
              </a:ext>
            </a:extLst>
          </p:cNvPr>
          <p:cNvSpPr txBox="1"/>
          <p:nvPr/>
        </p:nvSpPr>
        <p:spPr>
          <a:xfrm>
            <a:off x="960582" y="1302327"/>
            <a:ext cx="53755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chemeClr val="bg1"/>
                </a:solidFill>
                <a:latin typeface="Dosis" pitchFamily="2" charset="0"/>
              </a:rPr>
              <a:t>Aplicar o título</a:t>
            </a:r>
          </a:p>
        </p:txBody>
      </p:sp>
    </p:spTree>
    <p:extLst>
      <p:ext uri="{BB962C8B-B14F-4D97-AF65-F5344CB8AC3E}">
        <p14:creationId xmlns:p14="http://schemas.microsoft.com/office/powerpoint/2010/main" val="368204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4B179C06-BAE1-EFF3-4986-FC16EE9F4E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91327" y="5694631"/>
            <a:ext cx="2852532" cy="55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954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65B31E04-AA4F-75E4-4EBC-32B5D158F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86562" y="4756727"/>
            <a:ext cx="2107872" cy="101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3321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9</Words>
  <Application>Microsoft Office PowerPoint</Application>
  <PresentationFormat>Widescreen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Dosis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Marcos Baruco</dc:creator>
  <cp:lastModifiedBy>Marcos Baruco</cp:lastModifiedBy>
  <cp:revision>2</cp:revision>
  <dcterms:created xsi:type="dcterms:W3CDTF">2023-08-15T14:25:09Z</dcterms:created>
  <dcterms:modified xsi:type="dcterms:W3CDTF">2023-08-15T17:19:43Z</dcterms:modified>
</cp:coreProperties>
</file>